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Dikdörtgen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Dikdörtgen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Dikdörtgen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üz Bağlayıcı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Düz Bağlayıcı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Dikdörtgen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Dikdörtgen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üz Bağlayıcı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Düz Bağlayıcı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ikdörtgen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Düz Bağlayıcı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Metin Yer Tutucus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İçerik Yer Tutucus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Altbilgi Yer Tutucusu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Dikdörtgen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Düz Bağlayıcı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Veri Yer Tutucus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18" name="Slayt Numarası Yer Tutucus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828DB5E-6CE1-4A2A-A4F0-A429B20FD831}" type="datetimeFigureOut">
              <a:rPr lang="tr-TR" smtClean="0"/>
              <a:t>22.11.2020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ikdörtgen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0360AC0-04FE-46B2-BF1C-9AFA63F1C86C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tr-TR" dirty="0" smtClean="0"/>
              <a:t>ÖĞRETİMİ FARKLILAŞTIRMA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999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7886700" cy="5118184"/>
          </a:xfrm>
        </p:spPr>
        <p:txBody>
          <a:bodyPr>
            <a:normAutofit/>
          </a:bodyPr>
          <a:lstStyle/>
          <a:p>
            <a:pPr algn="just"/>
            <a:r>
              <a:rPr lang="tr-TR" sz="3600" dirty="0" smtClean="0"/>
              <a:t>	Farklılaştırılmış öğretim genel eğitim sınıflarında farklı öğrenme gereksinimleri olan öğrencilerin gereksinimlerini karşılamak için öğretimin farklılaştırılmasıdır. </a:t>
            </a:r>
            <a:r>
              <a:rPr lang="tr-TR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6061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800" dirty="0" smtClean="0"/>
              <a:t>Farklılaştırma</a:t>
            </a:r>
            <a:r>
              <a:rPr lang="tr-TR" sz="4800" dirty="0"/>
              <a:t/>
            </a:r>
            <a:br>
              <a:rPr lang="tr-TR" sz="4800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/>
              <a:t>İçerikte </a:t>
            </a:r>
            <a:endParaRPr lang="tr-TR" sz="3600" dirty="0" smtClean="0"/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/>
              <a:t>Süreçte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/>
              <a:t>Üründe </a:t>
            </a:r>
            <a:r>
              <a:rPr lang="tr-TR" sz="3600" dirty="0" smtClean="0"/>
              <a:t>yapılmaktadır.</a:t>
            </a:r>
            <a:r>
              <a:rPr lang="tr-TR" sz="3600" dirty="0" smtClean="0"/>
              <a:t> </a:t>
            </a:r>
            <a:endParaRPr lang="tr-TR" sz="3600" dirty="0" smtClean="0"/>
          </a:p>
          <a:p>
            <a:pPr marL="0" indent="0">
              <a:buNone/>
            </a:pP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376152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6157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Farklılaştırılmış Sınıfların Özellikleri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28650" y="802105"/>
            <a:ext cx="7886700" cy="537485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3600" dirty="0" smtClean="0"/>
              <a:t>Öğretmen </a:t>
            </a:r>
            <a:r>
              <a:rPr lang="tr-TR" sz="3600" dirty="0" smtClean="0"/>
              <a:t>önemli bilgilere dikkat </a:t>
            </a:r>
            <a:r>
              <a:rPr lang="tr-TR" sz="3600" dirty="0" smtClean="0"/>
              <a:t>çekmelidir.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3600" dirty="0" smtClean="0"/>
              <a:t>Bireysel </a:t>
            </a:r>
            <a:r>
              <a:rPr lang="tr-TR" sz="3600" dirty="0" smtClean="0"/>
              <a:t>farklılıklar </a:t>
            </a:r>
            <a:r>
              <a:rPr lang="tr-TR" sz="3600" dirty="0" smtClean="0"/>
              <a:t>gözetilmelidir</a:t>
            </a:r>
            <a:endParaRPr lang="tr-TR" sz="3600" dirty="0" smtClean="0"/>
          </a:p>
        </p:txBody>
      </p:sp>
    </p:spTree>
    <p:extLst>
      <p:ext uri="{BB962C8B-B14F-4D97-AF65-F5344CB8AC3E}">
        <p14:creationId xmlns:p14="http://schemas.microsoft.com/office/powerpoint/2010/main" val="2843356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3600" dirty="0"/>
              <a:t>Öğretim değerlendirme üzerine kurulmalıdır.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3600" dirty="0"/>
              <a:t>Farklılaştırma içerikte, süreçte ve üründe yapılmalıdır.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3600" dirty="0" smtClean="0"/>
              <a:t>Yetersizlik </a:t>
            </a:r>
            <a:r>
              <a:rPr lang="tr-TR" sz="3600" dirty="0"/>
              <a:t>gösteren öğrencileri tamamlayıcı, </a:t>
            </a:r>
            <a:r>
              <a:rPr lang="tr-TR" sz="3600" dirty="0" smtClean="0"/>
              <a:t>zenginleştirici olmalıdır. 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2801436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sz="3600" dirty="0" smtClean="0"/>
              <a:t>Öğrenciler hem değerlendirme hem de planlama ve öğretim sürecine aktif olarak dahil edilmelidir. </a:t>
            </a:r>
          </a:p>
          <a:p>
            <a:r>
              <a:rPr lang="tr-TR" sz="3600" dirty="0" smtClean="0"/>
              <a:t>Farklı </a:t>
            </a:r>
            <a:r>
              <a:rPr lang="tr-TR" sz="3600" dirty="0" smtClean="0"/>
              <a:t>yöntemler kullanılabilir. </a:t>
            </a:r>
            <a:endParaRPr lang="tr-TR" sz="3600" dirty="0" smtClean="0"/>
          </a:p>
          <a:p>
            <a:r>
              <a:rPr lang="tr-TR" sz="3600" dirty="0" smtClean="0"/>
              <a:t>Materyal ve </a:t>
            </a:r>
            <a:r>
              <a:rPr lang="tr-TR" sz="3600" dirty="0" smtClean="0"/>
              <a:t>sürede </a:t>
            </a:r>
            <a:r>
              <a:rPr lang="tr-TR" sz="3600" dirty="0" smtClean="0"/>
              <a:t>farklılaştırma </a:t>
            </a:r>
            <a:r>
              <a:rPr lang="tr-TR" sz="3600" dirty="0" smtClean="0"/>
              <a:t>yapılabilir. </a:t>
            </a:r>
          </a:p>
          <a:p>
            <a:r>
              <a:rPr lang="tr-TR" sz="3600" dirty="0" smtClean="0"/>
              <a:t>Ev ödevlerinde de farklılaşma </a:t>
            </a:r>
            <a:r>
              <a:rPr lang="tr-TR" sz="3600" dirty="0" smtClean="0"/>
              <a:t>yapılabilir.</a:t>
            </a:r>
            <a:endParaRPr lang="tr-TR" sz="3600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569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/>
          <a:lstStyle/>
          <a:p>
            <a:r>
              <a:rPr lang="tr-TR" dirty="0" smtClean="0"/>
              <a:t>Farklılaştırılmış öğretime neden ihtiyaç duyulmaktadır?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95536" y="1268760"/>
            <a:ext cx="8136904" cy="4873752"/>
          </a:xfrm>
        </p:spPr>
        <p:txBody>
          <a:bodyPr>
            <a:noAutofit/>
          </a:bodyPr>
          <a:lstStyle/>
          <a:p>
            <a:r>
              <a:rPr lang="tr-TR" sz="3600" dirty="0" smtClean="0"/>
              <a:t>Geleneksel ders planı her öğretmen için benzerdir. </a:t>
            </a:r>
            <a:r>
              <a:rPr lang="tr-TR" sz="3600" dirty="0" smtClean="0"/>
              <a:t>Geleneksel </a:t>
            </a:r>
            <a:r>
              <a:rPr lang="tr-TR" sz="3600" dirty="0" smtClean="0"/>
              <a:t>ders planında öğretim tüm öğrenciler için </a:t>
            </a:r>
            <a:r>
              <a:rPr lang="tr-TR" sz="3600" dirty="0" smtClean="0"/>
              <a:t>aynıdır.</a:t>
            </a:r>
          </a:p>
          <a:p>
            <a:r>
              <a:rPr lang="tr-TR" sz="3600" dirty="0"/>
              <a:t>Tüm öğrencilerin aynı hızda ve aynı şekilde öğrendikleri varsayılır. </a:t>
            </a:r>
            <a:endParaRPr lang="tr-TR" sz="3600" dirty="0" smtClean="0"/>
          </a:p>
          <a:p>
            <a:r>
              <a:rPr lang="tr-TR" sz="3600" dirty="0"/>
              <a:t>Zorlanan öğrencilerin derse katılmaları mümkün olmaz.</a:t>
            </a:r>
          </a:p>
          <a:p>
            <a:endParaRPr lang="tr-TR" sz="3600" dirty="0" smtClean="0"/>
          </a:p>
        </p:txBody>
      </p:sp>
    </p:spTree>
    <p:extLst>
      <p:ext uri="{BB962C8B-B14F-4D97-AF65-F5344CB8AC3E}">
        <p14:creationId xmlns:p14="http://schemas.microsoft.com/office/powerpoint/2010/main" val="144635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85134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Farklılaştırma 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28650" y="1093695"/>
            <a:ext cx="7886700" cy="5083269"/>
          </a:xfrm>
        </p:spPr>
        <p:txBody>
          <a:bodyPr>
            <a:normAutofit/>
          </a:bodyPr>
          <a:lstStyle/>
          <a:p>
            <a:pPr algn="just"/>
            <a:r>
              <a:rPr lang="tr-TR" sz="3600" dirty="0" smtClean="0"/>
              <a:t>Her ders için farklılaştırma miktarının çok olmasına gerek yoktur. Tüm sınıfla yapılan bir çok etkinliğe tüm öğrenciler katılabilirler. </a:t>
            </a:r>
            <a:endParaRPr lang="tr-TR" sz="3600" dirty="0"/>
          </a:p>
          <a:p>
            <a:pPr algn="just"/>
            <a:r>
              <a:rPr lang="tr-TR" sz="3600" dirty="0" smtClean="0"/>
              <a:t>Farklılaştırılmış ders planı belirli günlerde bazı konular için planlanıp uygulanabilir.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4202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</TotalTime>
  <Words>143</Words>
  <Application>Microsoft Office PowerPoint</Application>
  <PresentationFormat>Ekran Gösterisi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Cumba</vt:lpstr>
      <vt:lpstr>ÖĞRETİMİ FARKLILAŞTIRMA</vt:lpstr>
      <vt:lpstr>PowerPoint Sunusu</vt:lpstr>
      <vt:lpstr>Farklılaştırma </vt:lpstr>
      <vt:lpstr>Farklılaştırılmış Sınıfların Özellikleri </vt:lpstr>
      <vt:lpstr>PowerPoint Sunusu</vt:lpstr>
      <vt:lpstr>PowerPoint Sunusu</vt:lpstr>
      <vt:lpstr>Farklılaştırılmış öğretime neden ihtiyaç duyulmaktadır?</vt:lpstr>
      <vt:lpstr>Farklılaştırma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ÖĞRETİMİ FARKLILAŞTIRMA</dc:title>
  <dc:creator>Hp</dc:creator>
  <cp:lastModifiedBy>Hp</cp:lastModifiedBy>
  <cp:revision>2</cp:revision>
  <dcterms:created xsi:type="dcterms:W3CDTF">2020-11-22T11:04:14Z</dcterms:created>
  <dcterms:modified xsi:type="dcterms:W3CDTF">2020-11-22T11:20:12Z</dcterms:modified>
</cp:coreProperties>
</file>